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8" r:id="rId3"/>
    <p:sldId id="277" r:id="rId4"/>
    <p:sldId id="331" r:id="rId5"/>
    <p:sldId id="334" r:id="rId6"/>
    <p:sldId id="309" r:id="rId7"/>
    <p:sldId id="335" r:id="rId8"/>
    <p:sldId id="332" r:id="rId9"/>
    <p:sldId id="337" r:id="rId10"/>
    <p:sldId id="336" r:id="rId11"/>
    <p:sldId id="341" r:id="rId12"/>
    <p:sldId id="340" r:id="rId13"/>
    <p:sldId id="338" r:id="rId14"/>
    <p:sldId id="339" r:id="rId15"/>
    <p:sldId id="342" r:id="rId16"/>
    <p:sldId id="343" r:id="rId17"/>
    <p:sldId id="345" r:id="rId18"/>
    <p:sldId id="346" r:id="rId19"/>
    <p:sldId id="347" r:id="rId20"/>
    <p:sldId id="348" r:id="rId21"/>
    <p:sldId id="265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9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59CF2-5D63-434B-89BE-E412DF1EE8AA}" v="192" dt="2024-10-09T14:37:42.188"/>
    <p1510:client id="{FE46DD06-D3FF-4BAA-AA17-C9DBD0716924}" v="33" dt="2024-10-09T07:00:19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5" autoAdjust="0"/>
    <p:restoredTop sz="96405"/>
  </p:normalViewPr>
  <p:slideViewPr>
    <p:cSldViewPr snapToGrid="0" snapToObjects="1" showGuides="1">
      <p:cViewPr varScale="1">
        <p:scale>
          <a:sx n="150" d="100"/>
          <a:sy n="150" d="100"/>
        </p:scale>
        <p:origin x="303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4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A0328-AA50-4EC9-9F31-44AAE898C2D5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2E8B9-E8C0-43C7-A424-17CC034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2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549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0523F-72C7-B512-CA6C-BEC5EE55A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8F5D27-65B3-FD57-8F0B-15708474D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2C08B9-6F0C-9EA9-6BC4-8C43F9EF2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798CF7-9073-82AA-74FA-C75CC9D06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29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13F5B-E65F-5E42-ECBA-6BF8AB61D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BA7F20-C613-5511-F828-1662EC37B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FB7DB9-5C4E-1284-7897-73EDBD94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F41F1-4E44-267D-9B32-AA69516F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20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6D95E-83F9-ABFB-B4C9-74913B30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074FC4-E911-03A2-499F-9DC82DE3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E870C6-9235-A9A0-030C-26A5DB065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87A5B-1B77-34B5-5D3B-8F3692D77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896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9EBDC-888F-1F27-E55F-78E2BFB6E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7726D1-6C15-CFF3-3088-1AF11E96CD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77CE42-320A-AB63-F724-A065A98FF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B95469-8A14-E970-7157-78245B338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706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4430C-31B4-98C4-D595-3B3DFD4B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C04315-7F65-F08A-28B1-EFF413C60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3DDF1C-9D7A-287A-D874-41498BCBF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8C6DAC-C046-283B-0C64-97B62B5AD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909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319A4-AA35-8105-F669-B656D29F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5B9D8F-EC89-CB30-B41A-B284F9F4F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C12FA8-2BA6-E3B2-2E8D-904A91072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AAA5CE-D120-8676-D2B6-CADB8FB40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492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4C009-263C-4E7A-D46D-998DFD8BC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6BD11A-31D3-EDDA-6ACD-003FA9528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1E1E97-62E8-EEB4-9469-006AEF499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B5616D-B8FE-DBDF-6324-949FF39CE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15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2961-4C18-1146-0C02-0FADB5B69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C35F0E-577C-DA35-FED1-FC3C946B0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269943-E727-A6A9-E891-1DC640C85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04C100-3226-DB46-1722-6CF08F149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9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8933-1F43-D6AD-3544-BFB75030A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D145A4-31BB-A8BB-A88D-BFDFFCDAA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5110B3-90A2-3C33-4911-CB321CA1B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A18AF2-68F9-D69B-8378-9E6E77B90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26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00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324A-0C9F-3111-D672-B2CD4F914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A8AC23-593E-04E5-31FF-8CFAC15F5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E6F95A-E636-861A-7749-FC3F0F8D0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0AA4EE-CB2D-EAAC-D7D1-0DA0BC247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7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020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2AB90-6517-EFFC-8218-2E52C46DF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DB4798-CA8A-936B-4953-06EE160CB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9AC21F-A4F4-90B7-F2D9-4BDEA69C3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00F12A-AB41-1AA5-F5A3-73480CBBC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3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190C-F1A8-F70B-9582-B19A95F98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1A5666-6D9F-6691-5D6B-8DCF543AD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58681F-A6DC-175C-6686-AED9141EF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D41FD1-EF3F-8959-C6F0-0C43D4C10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75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2B705-9236-4A7B-404E-ED3D4B03B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01279B-3941-3700-59B9-A578F602C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FE0F2C-E485-8260-8F57-68DCCA65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F87E04-A46C-F040-378F-79BDF8685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894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FDF33-976D-0665-9AA0-7320BF080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871134-8870-6AF7-7883-B0877F543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9AFD86-EBDA-7D26-9672-99CD5BE12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9CF49-6D32-8C47-3669-8DB381D60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34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C8B3-6757-AF17-A35D-C4CD7417A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3F4040-C3D7-E7AD-4957-04E9D1A9A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207DB0-C29A-D650-D68B-CC2E09575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B38A30-F190-3FFB-21B4-1763F1F64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24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61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141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133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036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457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412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150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05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497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30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580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6815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283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88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524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9" r:id="rId13"/>
    <p:sldLayoutId id="2147483670" r:id="rId14"/>
    <p:sldLayoutId id="2147483673" r:id="rId15"/>
    <p:sldLayoutId id="2147483676" r:id="rId16"/>
    <p:sldLayoutId id="2147483677" r:id="rId17"/>
    <p:sldLayoutId id="2147483678" r:id="rId18"/>
    <p:sldLayoutId id="2147483679" r:id="rId19"/>
    <p:sldLayoutId id="2147483681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7060202020A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60202020A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60202020A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60202020A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60202020A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60202020A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60202020A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60202020A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60202020A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01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accent2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accent2">
              <a:lumMod val="100000"/>
            </a:schemeClr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accent2">
              <a:lumMod val="100000"/>
            </a:schemeClr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accent2">
              <a:lumMod val="100000"/>
            </a:schemeClr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accent2">
              <a:lumMod val="100000"/>
            </a:schemeClr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accent2">
              <a:lumMod val="100000"/>
            </a:schemeClr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37D02-6D51-5BD2-EC31-CA0F3001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67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E4AB5-C993-EEB3-543C-F507EAD0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78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45718-C5EC-3B2B-517B-88E08CD2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7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111F4-1D48-FA8B-049E-DD900C52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54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3A4B0-222D-3200-C21D-2240EC7BF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22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8B338-874A-70B2-FAAB-37E0FD5A8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21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D1D949-79A0-3133-5B52-38C3C73CA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52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933A1-44F7-9C75-817E-5F28B8A73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5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8DB22-688C-FC3A-FD59-69C2ADFDE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54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B8CD63-D022-6EB9-4969-43697186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93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855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28269-9F80-BD81-A42E-3A0A10A1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70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22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CB5247-9F56-5A29-F22A-60ECEBB0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32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204B6A-C4AE-EC54-915F-9875864C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14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C57BD-5E90-BEC8-004E-572797F3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87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65A37-ED16-CE99-16A1-9EF035C5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770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598FB"/>
      </a:accent1>
      <a:accent2>
        <a:srgbClr val="234464"/>
      </a:accent2>
      <a:accent3>
        <a:srgbClr val="1066FC"/>
      </a:accent3>
      <a:accent4>
        <a:srgbClr val="475059"/>
      </a:accent4>
      <a:accent5>
        <a:srgbClr val="828E97"/>
      </a:accent5>
      <a:accent6>
        <a:srgbClr val="525252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598FB"/>
    </a:accent1>
    <a:accent2>
      <a:srgbClr val="234464"/>
    </a:accent2>
    <a:accent3>
      <a:srgbClr val="1066FC"/>
    </a:accent3>
    <a:accent4>
      <a:srgbClr val="475059"/>
    </a:accent4>
    <a:accent5>
      <a:srgbClr val="828E97"/>
    </a:accent5>
    <a:accent6>
      <a:srgbClr val="525252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598FB"/>
    </a:accent1>
    <a:accent2>
      <a:srgbClr val="234464"/>
    </a:accent2>
    <a:accent3>
      <a:srgbClr val="1066FC"/>
    </a:accent3>
    <a:accent4>
      <a:srgbClr val="475059"/>
    </a:accent4>
    <a:accent5>
      <a:srgbClr val="828E97"/>
    </a:accent5>
    <a:accent6>
      <a:srgbClr val="525252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</TotalTime>
  <Words>18</Words>
  <Application>Microsoft Office PowerPoint</Application>
  <PresentationFormat>全屏显示(16:9)</PresentationFormat>
  <Paragraphs>18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Arial</vt:lpstr>
      <vt:lpstr>Calibri</vt:lpstr>
      <vt:lpstr>Office 主题​​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Author Moe</cp:lastModifiedBy>
  <cp:revision>33</cp:revision>
  <dcterms:created xsi:type="dcterms:W3CDTF">2024-09-20T05:52:23Z</dcterms:created>
  <dcterms:modified xsi:type="dcterms:W3CDTF">2024-10-09T15:00:42Z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931CB567765FF3F1A509ED66C69BF14E_43</vt:lpwstr>
  </property>
  <property fmtid="{D5CDD505-2E9C-101B-9397-08002B2CF9AE}" pid="3" name="KSOProductBuildVer">
    <vt:lpwstr>2052-6.7.1.8828</vt:lpwstr>
  </property>
</Properties>
</file>